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8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1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2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9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1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6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6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64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59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30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1975-3978-4C4E-9828-525C5F3CEB3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0C549-9BEA-4CFE-A834-7A079FECC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274" y="705394"/>
            <a:ext cx="994083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SWIGS </a:t>
            </a:r>
          </a:p>
          <a:p>
            <a:endParaRPr lang="en-GB" dirty="0"/>
          </a:p>
          <a:p>
            <a:r>
              <a:rPr lang="en-GB" sz="2000" i="1" dirty="0" smtClean="0"/>
              <a:t>Past 6 months: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Analysis of EISCAT Electric field and conductivity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Determining whether there is a relationship between the local E-field and conductivity and how that evolves in local time and during specific driving</a:t>
            </a:r>
          </a:p>
          <a:p>
            <a:endParaRPr lang="en-GB" dirty="0"/>
          </a:p>
          <a:p>
            <a:endParaRPr lang="en-GB" smtClean="0"/>
          </a:p>
          <a:p>
            <a:endParaRPr lang="en-GB" dirty="0" smtClean="0"/>
          </a:p>
          <a:p>
            <a:r>
              <a:rPr lang="en-GB" sz="2000" i="1" dirty="0" smtClean="0"/>
              <a:t>Next 6 months: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Finalisation of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Initial paper on E-field/conductance relationship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Detailed </a:t>
            </a:r>
            <a:r>
              <a:rPr lang="en-GB" dirty="0"/>
              <a:t>c</a:t>
            </a:r>
            <a:r>
              <a:rPr lang="en-GB" dirty="0" smtClean="0"/>
              <a:t>omparison with variation of </a:t>
            </a:r>
            <a:r>
              <a:rPr lang="en-GB" dirty="0" err="1" smtClean="0"/>
              <a:t>dH</a:t>
            </a:r>
            <a:r>
              <a:rPr lang="en-GB" dirty="0" smtClean="0"/>
              <a:t>/</a:t>
            </a:r>
            <a:r>
              <a:rPr lang="en-GB" dirty="0" err="1" smtClean="0"/>
              <a:t>dt</a:t>
            </a:r>
            <a:r>
              <a:rPr lang="en-GB" dirty="0" smtClean="0"/>
              <a:t> from local magnetometers including spatial 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Identification of extreme events with E-field data available.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1504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Natural Environment Research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Kavanagh, Andrew J.</dc:creator>
  <cp:lastModifiedBy>Kavanagh, Andrew J.</cp:lastModifiedBy>
  <cp:revision>2</cp:revision>
  <dcterms:created xsi:type="dcterms:W3CDTF">2020-03-09T16:56:23Z</dcterms:created>
  <dcterms:modified xsi:type="dcterms:W3CDTF">2020-03-09T16:57:37Z</dcterms:modified>
</cp:coreProperties>
</file>